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59" r:id="rId5"/>
    <p:sldId id="262" r:id="rId6"/>
    <p:sldId id="263" r:id="rId7"/>
    <p:sldId id="267" r:id="rId8"/>
    <p:sldId id="269" r:id="rId9"/>
    <p:sldId id="276" r:id="rId10"/>
    <p:sldId id="278" r:id="rId11"/>
    <p:sldId id="279" r:id="rId12"/>
    <p:sldId id="287" r:id="rId13"/>
    <p:sldId id="280" r:id="rId14"/>
    <p:sldId id="281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6A5"/>
    <a:srgbClr val="25FB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94660"/>
  </p:normalViewPr>
  <p:slideViewPr>
    <p:cSldViewPr>
      <p:cViewPr>
        <p:scale>
          <a:sx n="80" d="100"/>
          <a:sy n="80" d="100"/>
        </p:scale>
        <p:origin x="-2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56BD-BC9F-4A4B-8374-D9D5527282AD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3818-60B1-4104-B0E5-194F57AC5D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3818-60B1-4104-B0E5-194F57AC5DC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956156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0"/>
            <a:ext cx="43559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000" b="1" dirty="0" smtClean="0"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FF00"/>
              </a:solidFill>
              <a:effectLst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Мы помним –   мы гордимся !</a:t>
            </a:r>
            <a:endParaRPr lang="ru-RU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sz="2800" b="1" dirty="0" smtClean="0">
                <a:solidFill>
                  <a:srgbClr val="FFC000"/>
                </a:solidFill>
                <a:effectLst/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МКДОУ Аннинский </a:t>
            </a:r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/с ОРВ «Росток»</a:t>
            </a: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Никульшина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М.Е.</a:t>
            </a:r>
            <a:endParaRPr lang="ru-RU" sz="2000" b="1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FF00"/>
                </a:solidFill>
                <a:effectLst/>
              </a:rPr>
              <a:t> </a:t>
            </a:r>
            <a:endParaRPr lang="ru-RU" sz="4000" b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836712"/>
            <a:ext cx="4644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ПРАЗДНИЧНЫЙ КОНЦЕРТ К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70-ЛЕТИЮ ПОБЕДЫ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82968588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24752"/>
            <a:ext cx="3888433" cy="2733248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9 маяНовая папка\image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857232"/>
            <a:ext cx="3638235" cy="257176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9 маяНовая папка\image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000372"/>
            <a:ext cx="4107737" cy="273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9 маяНовая папка\image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219" y="785794"/>
            <a:ext cx="3641560" cy="242889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9 маяНовая папка\image (2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8178" y="1071547"/>
            <a:ext cx="3748663" cy="250032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9 маяНовая папка\image 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357562"/>
            <a:ext cx="37486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6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Встреча с ветераном в Д/С «РОСТОК»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SAM_4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3714776" cy="2571768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SAM_4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58"/>
            <a:ext cx="400052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78579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ЧТЕЦОВ «МЫ БУДЕМ ПОМНИТЬ»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\IMG_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678661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857232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КАК НАСТОЯЩИЕ БОЙЦЫ МЫ  ПРЕОДОЛЕЛИ  ВСЕ ПРЕГРАДЫ И ОДЕРЖАЛИ ПОБЕДУ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\IMG_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1"/>
            <a:ext cx="4143404" cy="328614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Алина в садике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28934"/>
            <a:ext cx="439129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Admin\Мои документы\марина\день Победы\IMG_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571900" cy="2678925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арина\день Победы\IMG_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857232"/>
            <a:ext cx="4095777" cy="307183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марина\день Победы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071942"/>
            <a:ext cx="3810013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8579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 </a:t>
            </a: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пасибо за внимание.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Отечественная война – важное событие в жизни нашей Родины. Свой проект мы решили приурочить к 70-тилетию со дня Победы. Как научить детей помнить защитников Родины, отстоявших родную землю, гордиться мужеством, героизмом, стойкостью советских солдат и офицеров, самоотверженностью тружеников тыла – женщин, стариков и детей? Время всё дальше отодвигает события Великой Отечественной войны и, к сожалению, её ветеранов остается с каждым годом все меньше. Очень важно именно сейчас не прервать живую нить памяти нашего народа о дедах и прадедах, их мужестве.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это и направлен проект «Мы помним –   мы гордимся !».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701101_Lenta__2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4653136"/>
            <a:ext cx="66675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071942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4071942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чувства исторической сопричастности к своему народу, ценностного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Родине на основе знакомства детей старшего дошкольного возраста с историческими фактами военных лет.</a:t>
            </a:r>
            <a:r>
              <a:rPr lang="ru-RU" sz="24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</a:rPr>
              <a:t>ЗАДАЧИ ОБРАЗОВАТЕЛЬНЫХ ОБЛАСТЕЙ:</a:t>
            </a:r>
          </a:p>
          <a:p>
            <a:pPr lvl="0"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-  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бобщить и систематизировать знания детей о Российской Армии и событиях Великой Отечественной войны. </a:t>
            </a:r>
          </a:p>
          <a:p>
            <a:pPr lvl="0"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-   рассказать детям о военных профессиях, родах войск, военной технике.</a:t>
            </a:r>
          </a:p>
          <a:p>
            <a:pPr lvl="0"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-  обогатить представления детей о мужестве, героизме, отваге народа, о значении победы нашего народа в Великой Отечественной войне.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- знакомить с памятниками, памятными местами, связанными с событиями Великой Отечественной войны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познавательные и творческие способности в процессе практической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внимания, речи через чтение стихов и составление рассказов о войне.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развивать у детей  коммуникативные навыки.</a:t>
            </a:r>
          </a:p>
          <a:p>
            <a:pPr lvl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- воспитывать патриотические чувства, чувство любви к Родине, чувство гордости за своих земляков.</a:t>
            </a:r>
          </a:p>
          <a:p>
            <a:pPr lvl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воспитывать уважение к участникам Великой Отечественной войны.</a:t>
            </a:r>
          </a:p>
          <a:p>
            <a:pPr lvl="0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формировать нравственно-патриотические качества: храбрость, мужество, любовь к родине, гордость за свою страну.  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2089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         ПРЕДПОЛАГАЕМЫЙ РЕЗУЛЬТАТ: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1.Расширится представление детей о подвигах советского народа, о защитниках отечества и героях Великой Отечественной войны;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2.Сформируется внимательное и уважительное отношение к ветеранам и пожилым людям, желание оказывать им посильную помощь.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Дети узнают когда и как началась Великая  Отечественная   война.	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4. Узнают о героическом подвиге народа в годы войны.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5. Узнают о городах-героях и могут назвать их.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6. Сформируется  представление о детях-героях войны, смогут назвать их, рассказать об их подвиге.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7.Узнают стихи и песни ВО войны, смогут их выразительно читать и правильно исполнять. 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ПРОДУКТ ПРОЕКТА: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66124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КОНЦЕРТ ДЛЯ ВЕТЕРАНОВ, ВЫСТАВКА ТВОРЧЕСКИХ РАБОТ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1 ЭТАП - ПОДГОТОВИТЕЛЬНЫЙ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1.ИЗУЧЕНИЕ ЛИТЕРАТУРЫ ПО ТЕМЕ ПРОЕКТА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2.ПОДБОР ХУДОЖЕСТВЕННОЙ ЛИТЕРАТУРЫ ДЛЯ ЧТЕНИЯ ДЕТЯМ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ПОДБОР СТИХОВ ДЛЯ ЧТЕНИЯ И ЗАУЧИВАНИЯ НАИЗУСТЬ.   4.ПОДБОР МУЗЫКАЛЬНЫХ ПРОИЗВЕДЕНИЙ ДЛЯ СЛУШАНИЯ С ДЕТЬМИ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ПОДБОР ИЛЛЮСТРАЦИЙ О ВЕЛИКОЙ ОТЕЧЕСТВЕННОЙ ВОЙНЕ ДЛЯ  РАССМАТРИВАНИЯ С ДЕТЬМИ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80728"/>
            <a:ext cx="72728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2 ЭТАП-ОСНОВНОЙ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 на темы: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«Четыре года шла Великая Отечественная война», «Разгром фашистских войск под Москвой»…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Рассматривание картин: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«Они сражались за Родину», «Письма с фронта», «Боевые награды», «Памятники героям», «Герои     тыла», «Дети и война», «Военная техника».</a:t>
            </a:r>
            <a:r>
              <a:rPr lang="ru-RU" sz="2400" b="1" dirty="0" smtClean="0"/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Слушание песен фронтовых лет.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(рисование, лепка, аппликация).</a:t>
            </a:r>
            <a:r>
              <a:rPr lang="ru-RU" sz="2400" b="1" dirty="0" smtClean="0"/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DA46A5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7536" y="764704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A46A5"/>
                </a:solidFill>
                <a:latin typeface="Times New Roman" pitchFamily="18" charset="0"/>
                <a:cs typeface="Times New Roman" pitchFamily="18" charset="0"/>
              </a:rPr>
              <a:t>ВЫСТАВКА РАБОТ </a:t>
            </a:r>
            <a:br>
              <a:rPr lang="ru-RU" sz="2800" b="1" dirty="0" smtClean="0">
                <a:solidFill>
                  <a:srgbClr val="DA46A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DA46A5"/>
                </a:solidFill>
              </a:rPr>
              <a:t>             </a:t>
            </a:r>
          </a:p>
          <a:p>
            <a:r>
              <a:rPr lang="ru-RU" sz="2000" b="1" dirty="0" smtClean="0">
                <a:solidFill>
                  <a:srgbClr val="DA46A5"/>
                </a:solidFill>
              </a:rPr>
              <a:t/>
            </a:r>
            <a:br>
              <a:rPr lang="ru-RU" sz="2000" b="1" dirty="0" smtClean="0">
                <a:solidFill>
                  <a:srgbClr val="DA46A5"/>
                </a:solidFill>
              </a:rPr>
            </a:br>
            <a:r>
              <a:rPr lang="ru-RU" sz="2000" b="1" dirty="0" smtClean="0">
                <a:solidFill>
                  <a:srgbClr val="DA46A5"/>
                </a:solidFill>
              </a:rPr>
              <a:t>       </a:t>
            </a:r>
            <a:endParaRPr lang="ru-RU" sz="2400" b="1" dirty="0">
              <a:solidFill>
                <a:srgbClr val="DA46A5"/>
              </a:solidFill>
            </a:endParaRPr>
          </a:p>
        </p:txBody>
      </p:sp>
      <p:pic>
        <p:nvPicPr>
          <p:cNvPr id="8" name="Рисунок 7" descr="112752572_2836139a62eb246f0b744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2952328" cy="2304256"/>
          </a:xfrm>
          <a:prstGeom prst="rect">
            <a:avLst/>
          </a:prstGeom>
        </p:spPr>
      </p:pic>
      <p:pic>
        <p:nvPicPr>
          <p:cNvPr id="1027" name="Picture 3" descr="C:\Documents and Settings\Admin\Рабочий стол\IMG_1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28670"/>
            <a:ext cx="4071966" cy="321471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IMG_1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14620"/>
            <a:ext cx="4429156" cy="28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530</Words>
  <Application>Microsoft Office PowerPoint</Application>
  <PresentationFormat>Экран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LIFE</dc:creator>
  <cp:lastModifiedBy>Admin</cp:lastModifiedBy>
  <cp:revision>108</cp:revision>
  <dcterms:created xsi:type="dcterms:W3CDTF">2015-05-01T16:55:19Z</dcterms:created>
  <dcterms:modified xsi:type="dcterms:W3CDTF">2016-03-16T19:49:47Z</dcterms:modified>
</cp:coreProperties>
</file>